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2" r:id="rId6"/>
    <p:sldId id="263" r:id="rId7"/>
    <p:sldId id="266" r:id="rId8"/>
    <p:sldId id="261" r:id="rId9"/>
    <p:sldId id="268" r:id="rId10"/>
    <p:sldId id="260" r:id="rId11"/>
    <p:sldId id="27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929330"/>
            <a:ext cx="7772400" cy="928695"/>
          </a:xfrm>
        </p:spPr>
        <p:txBody>
          <a:bodyPr>
            <a:normAutofit/>
          </a:bodyPr>
          <a:lstStyle/>
          <a:p>
            <a:r>
              <a:rPr lang="fr-FR" sz="1000" b="1" dirty="0" smtClean="0"/>
              <a:t>Olivier </a:t>
            </a:r>
            <a:r>
              <a:rPr lang="fr-FR" sz="1000" b="1" dirty="0" err="1" smtClean="0"/>
              <a:t>Chanu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smtClean="0"/>
              <a:t>Architecte D.P.L.G – Architecte du patrimoine</a:t>
            </a:r>
            <a:br>
              <a:rPr lang="fr-FR" sz="1000" dirty="0" smtClean="0"/>
            </a:br>
            <a:r>
              <a:rPr lang="fr-FR" sz="800" dirty="0" smtClean="0"/>
              <a:t>28 rue de la Poste</a:t>
            </a:r>
            <a:br>
              <a:rPr lang="fr-FR" sz="800" dirty="0" smtClean="0"/>
            </a:br>
            <a:r>
              <a:rPr lang="fr-FR" sz="800" dirty="0" smtClean="0"/>
              <a:t>69220 BELLEVILLE</a:t>
            </a:r>
            <a:endParaRPr lang="fr-FR" sz="800" dirty="0"/>
          </a:p>
        </p:txBody>
      </p:sp>
      <p:pic>
        <p:nvPicPr>
          <p:cNvPr id="1026" name="Picture 2" descr="\\SERVEUR\Agence\Affaires\MONTMELAS_CHAPELLE\Photos\2017_10_27_Relevé\DS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703889" cy="3788121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28690" y="3571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RESTAURATION DE LA CHAPELLE SAINT-BONNET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DSC_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839298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20" y="5926157"/>
            <a:ext cx="650085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 smtClean="0"/>
              <a:t>Vue intérieure de la nef et du chœur.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\\SERVEUR\Agence\Affaires\MONTMELAS_CHAPELLE\Archi\02_Présentation_2019_05_20\04_MONTMELAS_Chapelle_Planches_graphiques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2" y="214290"/>
            <a:ext cx="900299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14348" y="357166"/>
            <a:ext cx="7772400" cy="5572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r>
              <a:rPr lang="fr-FR" sz="3300" b="1" u="sng" dirty="0" smtClean="0"/>
              <a:t>PRINCIPAUX REPÈRES CHRONOLOGIQUES</a:t>
            </a:r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 </a:t>
            </a:r>
            <a:r>
              <a:rPr lang="fr-FR" sz="2800" b="1" dirty="0" smtClean="0"/>
              <a:t>XII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siècle</a:t>
            </a:r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b="1" dirty="0" smtClean="0"/>
              <a:t>1150</a:t>
            </a:r>
            <a:r>
              <a:rPr lang="fr-FR" sz="2800" dirty="0" smtClean="0"/>
              <a:t>	Le pape Eugène III confirme que le prieuré de Saint-</a:t>
            </a:r>
            <a:r>
              <a:rPr lang="fr-FR" sz="2800" dirty="0" err="1" smtClean="0"/>
              <a:t>Sorlin</a:t>
            </a:r>
            <a:r>
              <a:rPr lang="fr-FR" sz="2800" dirty="0" smtClean="0"/>
              <a:t> (anciennement Saint-Saturnin) dépend du chapitre de          	Saint-Irénée.</a:t>
            </a:r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 </a:t>
            </a:r>
          </a:p>
          <a:p>
            <a:endParaRPr lang="fr-FR" sz="2800" dirty="0" smtClean="0"/>
          </a:p>
          <a:p>
            <a:r>
              <a:rPr lang="fr-FR" sz="2800" b="1" dirty="0" smtClean="0"/>
              <a:t>XVII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siècle</a:t>
            </a:r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b="1" dirty="0" smtClean="0"/>
              <a:t>1657</a:t>
            </a:r>
            <a:r>
              <a:rPr lang="fr-FR" sz="2800" dirty="0" smtClean="0"/>
              <a:t>	Visite pastorale de l’archevêque de Lyon Camille de Neuville : </a:t>
            </a:r>
            <a:r>
              <a:rPr lang="fr-FR" sz="2800" i="1" dirty="0" smtClean="0"/>
              <a:t>« Outre la cure et l’église paroissiale à St </a:t>
            </a:r>
            <a:r>
              <a:rPr lang="fr-FR" sz="2800" i="1" dirty="0" err="1" smtClean="0"/>
              <a:t>Sorlin</a:t>
            </a:r>
            <a:r>
              <a:rPr lang="fr-FR" sz="2800" i="1" dirty="0" smtClean="0"/>
              <a:t> est un 	prieuré appartenant à </a:t>
            </a:r>
            <a:r>
              <a:rPr lang="fr-FR" sz="2800" i="1" dirty="0" err="1" smtClean="0"/>
              <a:t>Mre</a:t>
            </a:r>
            <a:r>
              <a:rPr lang="fr-FR" sz="2800" i="1" dirty="0" smtClean="0"/>
              <a:t> Alexandre d’</a:t>
            </a:r>
            <a:r>
              <a:rPr lang="fr-FR" sz="2800" i="1" dirty="0" err="1" smtClean="0"/>
              <a:t>Arod</a:t>
            </a:r>
            <a:r>
              <a:rPr lang="fr-FR" sz="2800" i="1" dirty="0" smtClean="0"/>
              <a:t>, chanoine de St Paul de Lyon et dépendant de St Irénée de Lyon »</a:t>
            </a:r>
            <a:r>
              <a:rPr lang="fr-FR" sz="2800" dirty="0" smtClean="0"/>
              <a:t>. </a:t>
            </a:r>
          </a:p>
          <a:p>
            <a:r>
              <a:rPr lang="fr-FR" sz="2800" dirty="0" smtClean="0"/>
              <a:t> </a:t>
            </a:r>
          </a:p>
          <a:p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b="1" dirty="0" smtClean="0"/>
              <a:t>XVIII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siècle</a:t>
            </a:r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	 </a:t>
            </a:r>
          </a:p>
          <a:p>
            <a:r>
              <a:rPr lang="fr-FR" sz="2800" b="1" dirty="0" smtClean="0"/>
              <a:t>1737</a:t>
            </a:r>
            <a:r>
              <a:rPr lang="fr-FR" sz="2800" dirty="0" smtClean="0"/>
              <a:t>	Du fait de l’éloignement de la chapelle, Mgr de </a:t>
            </a:r>
            <a:r>
              <a:rPr lang="fr-FR" sz="2800" dirty="0" err="1" smtClean="0"/>
              <a:t>Rochebonne</a:t>
            </a:r>
            <a:r>
              <a:rPr lang="fr-FR" sz="2800" dirty="0" smtClean="0"/>
              <a:t> </a:t>
            </a:r>
            <a:r>
              <a:rPr lang="fr-FR" sz="2800" i="1" dirty="0" smtClean="0"/>
              <a:t>« ordonne de ne plus la regarder que comme une 	chapelle de dévotion »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 </a:t>
            </a:r>
          </a:p>
          <a:p>
            <a:r>
              <a:rPr lang="fr-FR" sz="2800" b="1" dirty="0" smtClean="0"/>
              <a:t>1757</a:t>
            </a:r>
            <a:r>
              <a:rPr lang="fr-FR" sz="2800" dirty="0" smtClean="0"/>
              <a:t>	Lors d’une contestation entre le fermier de la dîme et le curé, la porte de la chapelle est fracturée et on prend les 	reliques de saint Bonnet.</a:t>
            </a:r>
          </a:p>
          <a:p>
            <a:r>
              <a:rPr lang="fr-FR" sz="2800" dirty="0" smtClean="0"/>
              <a:t> </a:t>
            </a:r>
          </a:p>
          <a:p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b="1" dirty="0" smtClean="0"/>
              <a:t>XIX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siècle</a:t>
            </a:r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	Pendant la première moitié du siècle, le clocher de la chapelle est utilisé comme relais du télégraphe Chappe.</a:t>
            </a:r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 </a:t>
            </a:r>
          </a:p>
          <a:p>
            <a:endParaRPr lang="fr-FR" sz="2800" dirty="0" smtClean="0"/>
          </a:p>
          <a:p>
            <a:r>
              <a:rPr lang="fr-FR" sz="2800" b="1" dirty="0" smtClean="0"/>
              <a:t>XX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siècle</a:t>
            </a:r>
            <a:endParaRPr lang="fr-FR" sz="2800" dirty="0" smtClean="0"/>
          </a:p>
          <a:p>
            <a:r>
              <a:rPr lang="fr-FR" sz="2800" dirty="0" smtClean="0"/>
              <a:t> </a:t>
            </a:r>
          </a:p>
          <a:p>
            <a:r>
              <a:rPr lang="fr-FR" sz="2800" b="1" dirty="0" smtClean="0"/>
              <a:t>1981</a:t>
            </a:r>
            <a:r>
              <a:rPr lang="fr-FR" sz="2800" dirty="0" smtClean="0"/>
              <a:t>	La chapelle Saint-Bonnet est classée au titre des Monuments Historiques par arrêté du 18 décembre.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785786" y="1214422"/>
            <a:ext cx="75724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5786" y="2143116"/>
            <a:ext cx="75724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85786" y="3071810"/>
            <a:ext cx="75724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85786" y="4572008"/>
            <a:ext cx="75724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85786" y="5357826"/>
            <a:ext cx="75724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61220" y="6143644"/>
            <a:ext cx="18541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800" dirty="0" smtClean="0"/>
              <a:t>Vue intérieure de la tour, côté nord.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20150413_101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234" y="285728"/>
            <a:ext cx="455178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\\SERVEUR\Agence\Affaires\MONTMELAS_CHAPELLE\Archi\02_Présentation_2019_05_20\Plan de datation.jpg"/>
          <p:cNvPicPr>
            <a:picLocks noChangeAspect="1" noChangeArrowheads="1"/>
          </p:cNvPicPr>
          <p:nvPr/>
        </p:nvPicPr>
        <p:blipFill>
          <a:blip r:embed="rId2" cstate="print"/>
          <a:srcRect b="20010"/>
          <a:stretch>
            <a:fillRect/>
          </a:stretch>
        </p:blipFill>
        <p:spPr bwMode="auto">
          <a:xfrm>
            <a:off x="-34937" y="571480"/>
            <a:ext cx="917893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SC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29684" cy="560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4282" y="5929330"/>
            <a:ext cx="40687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Vue d’ensemble de la chapelle, angle sud-est.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açade Sud_Chapelle Saint Bonnet_Montmelas Saint Sor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89" y="394068"/>
            <a:ext cx="8300115" cy="56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57158" y="6000768"/>
            <a:ext cx="250033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Façade de la chapelle, côté sud, 1978.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DSC_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534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5857892"/>
            <a:ext cx="650085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 smtClean="0"/>
              <a:t>Vue d’ensemble de la chapelle, angle nord-est.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20150413_101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45088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6578" y="6143644"/>
            <a:ext cx="18541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800" dirty="0" smtClean="0"/>
              <a:t>Vue intérieure de la tour, côté sud.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7252" y="6143643"/>
            <a:ext cx="7772400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Olivier </a:t>
            </a:r>
            <a:r>
              <a:rPr kumimoji="0" lang="fr-FR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Chanu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Architecte D.P.L.G – Architecte du patrimoine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 descr="\\SERVEUR\Agence\Affaires\MONTMELAS_CHAPELLE\Archi\02_Présentation_2019_05_20\04_MONTMELAS_Chapelle_Planches_graphiques-7.jpg"/>
          <p:cNvPicPr>
            <a:picLocks noChangeAspect="1" noChangeArrowheads="1"/>
          </p:cNvPicPr>
          <p:nvPr/>
        </p:nvPicPr>
        <p:blipFill>
          <a:blip r:embed="rId2" cstate="print"/>
          <a:srcRect t="7192" r="2849" b="15484"/>
          <a:stretch>
            <a:fillRect/>
          </a:stretch>
        </p:blipFill>
        <p:spPr bwMode="auto">
          <a:xfrm>
            <a:off x="0" y="571480"/>
            <a:ext cx="9144000" cy="502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85</Words>
  <Application>Microsoft Office PowerPoint</Application>
  <PresentationFormat>Affichage à l'écran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Olivier Chanu Architecte D.P.L.G – Architecte du patrimoine 28 rue de la Poste 69220 BELLEVILLE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Olivier Chanu Architecte D.P.L.G – Architecte du patrimoine 28 rue de la Poste 69220 BELLEVILLE</dc:title>
  <dc:creator>Admin</dc:creator>
  <cp:lastModifiedBy>TROUVÉ Michel SG/DIG</cp:lastModifiedBy>
  <cp:revision>13</cp:revision>
  <dcterms:created xsi:type="dcterms:W3CDTF">2019-05-20T08:03:57Z</dcterms:created>
  <dcterms:modified xsi:type="dcterms:W3CDTF">2020-06-16T10:56:04Z</dcterms:modified>
</cp:coreProperties>
</file>